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86" y="17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21328D-6B2C-60EC-2D6D-23C420EAD5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1B3D42-A619-38CD-7496-AC4AB04A72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89D40B-4D06-6C44-B256-D0DBE8CE8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CD0E0-F559-4622-9420-1DD848C81BE7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7AC8A7-0404-6135-F2D8-A7A3F175C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3A6A9C-E413-9C33-F997-8F05DAE35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8501C-951B-4639-BD28-C1C31697FE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651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882C3C-67CC-1DFF-A8AE-C27CFA6C2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EA68B0-0204-0D7E-5008-019EDE147E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D0011-86F6-8F51-F086-D00CFBF27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CD0E0-F559-4622-9420-1DD848C81BE7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E34719-E48D-1D53-CBC1-081C6F185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5546DE-6E6B-4F77-C3A5-D964CCB63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8501C-951B-4639-BD28-C1C31697FE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862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77FBA36-7F0B-6293-DAA1-12310FA4E8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2C9510-D5E1-4A11-4518-356AF36F4D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95B217-A565-0D79-CE9A-9CEF18E9E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CD0E0-F559-4622-9420-1DD848C81BE7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7568B0-DD06-1B9F-876A-E00FC3FD94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F82082-F614-E193-5CCC-10BF0DA63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8501C-951B-4639-BD28-C1C31697FE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915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6F602-58EC-434E-3965-D7F95DA9D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6AE8F2-B1B2-782F-8BBF-D5B6EB3624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ECE5E4-48BB-6C94-31EF-35D3C852B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CD0E0-F559-4622-9420-1DD848C81BE7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8DDD7C-1EC9-D2B7-61B1-C86459C9D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E8ECD8-336F-9B25-1281-3B4BB547C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8501C-951B-4639-BD28-C1C31697FE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606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92602-26B9-29B0-9C8B-411A45A26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8BFA35-3EA7-8FE6-D8A0-801561C789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7EDCCF-93C4-689D-BC23-5E5B96BE2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CD0E0-F559-4622-9420-1DD848C81BE7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359C8F-975F-F2EE-85B9-BBCFE8B1F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B13877-3AF4-0944-8682-5BF2F4A24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8501C-951B-4639-BD28-C1C31697FE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361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AFF0E-A11A-790F-8F5D-1A00EE6F2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7D6C3B-0FB4-2A33-F479-9A82651863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13F36C-2CDB-9C40-8846-A8AB42EB81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7F9346-A39E-2C3B-6415-1868E580A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CD0E0-F559-4622-9420-1DD848C81BE7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DB10DB-17A9-78F7-F9B8-010AF86C1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55F023-8FAD-1652-D042-9FB2E0031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8501C-951B-4639-BD28-C1C31697FE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297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E2DB7E-3FDC-86B5-8208-485FD7DE3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55541E-9B8F-33B9-5710-3C7E1979CA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E54753-BE54-3F52-0444-861B9CDFE5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E7BB9A-485D-FB2F-948A-3FCB0B8C5F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07CEF9-63DA-26A3-209B-761F34FA5E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7E0C81-90E5-1C94-BE2C-8195FCAD3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CD0E0-F559-4622-9420-1DD848C81BE7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E3EBCA-F9A7-FBF5-BA5A-45AD0C8E4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E956C6-8D39-AB43-ADEE-81965CF56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8501C-951B-4639-BD28-C1C31697FE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548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38DF04-88F0-C51D-09A6-51525626B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3E08CA-2361-943B-355E-402A045A2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CD0E0-F559-4622-9420-1DD848C81BE7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66342F-CFA7-799F-09C0-3698F0D7D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96F389-06E8-05E2-4BE9-B2E2CE83F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8501C-951B-4639-BD28-C1C31697FE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149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ED0F87-AD54-7900-857D-6EF553F63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CD0E0-F559-4622-9420-1DD848C81BE7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F61966-3B2F-9EBB-812C-C840D0D7B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55264B-3553-1E69-65E8-726D15044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8501C-951B-4639-BD28-C1C31697FE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272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8F21A-9FBD-1B8D-5697-7B354925F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BB9EDC-4CDD-CAD5-75D5-300A71DB5F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77E0AA-38EA-C2C7-09B1-27959DFA6C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3A316A-2A29-5E6C-CE76-D54309FF4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CD0E0-F559-4622-9420-1DD848C81BE7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B63CE0-741D-8434-7B88-8ADCCA61A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C0AF1E-AEB1-4A56-67B4-EDC3CB7B9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8501C-951B-4639-BD28-C1C31697FE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246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E84BF-9CB9-B1A9-40D7-0CCC9208B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EC9F04-328B-BF72-DF66-51A0B8EA56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70BDCB-4F9F-7E17-CD87-666F0D8575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210F00-3CA0-22D3-CCD4-9555CE3F0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CD0E0-F559-4622-9420-1DD848C81BE7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4FA8F3-FC8B-A916-A5DA-38C49D99E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C538E2-C1F9-C349-F85F-DB33F54D2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8501C-951B-4639-BD28-C1C31697FE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573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4D7DC93-F568-7D5D-7EFB-E3E157A54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65D9A1-29F8-9C8B-16ED-84620B7481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E9B116-5320-39B4-6252-2D2B809F18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6CCD0E0-F559-4622-9420-1DD848C81BE7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59342F-8180-E7BF-74B3-2A7E053FE0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29C8FB-7BE2-A4FD-1B98-3D844A022A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B8501C-951B-4639-BD28-C1C31697FE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390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33493E-4366-E407-DEE4-432206C91D3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50" b="20750"/>
          <a:stretch>
            <a:fillRect/>
          </a:stretch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A1013B-80D0-3F9C-516A-DE406C94C4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rgbClr val="FFFFFF"/>
                </a:solidFill>
              </a:rPr>
              <a:t>Safety is Paramount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C062B2-390D-7E1A-CC18-5DF1B4316F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FFFF"/>
                </a:solidFill>
              </a:rPr>
              <a:t>Frostbite is a real possibility if precautions are not taken</a:t>
            </a:r>
          </a:p>
        </p:txBody>
      </p:sp>
    </p:spTree>
    <p:extLst>
      <p:ext uri="{BB962C8B-B14F-4D97-AF65-F5344CB8AC3E}">
        <p14:creationId xmlns:p14="http://schemas.microsoft.com/office/powerpoint/2010/main" val="24705010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859363-7396-CC82-A4DE-54042AB11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Education is essential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1962142-9F80-3B73-79FF-48BE6997A5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777316" y="885073"/>
            <a:ext cx="6780700" cy="508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921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553D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BB11DB-5FBB-4387-CBE9-1227577A1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The lock Keeps fingers away from -100°F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112B25D-51F5-2754-7BFF-DF0DCB9CE1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207933" y="674162"/>
            <a:ext cx="7347537" cy="5510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1150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26</Words>
  <Application>Microsoft Office PowerPoint</Application>
  <PresentationFormat>Widescreen</PresentationFormat>
  <Paragraphs>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Safety is Paramount</vt:lpstr>
      <vt:lpstr>Education is essential</vt:lpstr>
      <vt:lpstr>The lock Keeps fingers away from -100°F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Randy Edwards</dc:creator>
  <cp:lastModifiedBy>Randy Edwards</cp:lastModifiedBy>
  <cp:revision>2</cp:revision>
  <dcterms:created xsi:type="dcterms:W3CDTF">2026-05-21T21:16:23Z</dcterms:created>
  <dcterms:modified xsi:type="dcterms:W3CDTF">2026-05-21T23:51:08Z</dcterms:modified>
</cp:coreProperties>
</file>